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3508E6-B864-4316-AFA5-E9F664DA210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1D8C1B-9420-4FDF-9E37-C2A2CB69BE3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4571" y="116632"/>
            <a:ext cx="8748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800" dirty="0"/>
              <a:t>SACRAMENTO DE LA PENITENCIA </a:t>
            </a:r>
          </a:p>
        </p:txBody>
      </p:sp>
      <p:pic>
        <p:nvPicPr>
          <p:cNvPr id="22530" name="Picture 2" descr="Resultado de imagen de sacramento de la penite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10475" cy="479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61A7C7-F08E-477D-B2BB-C0446C2D4A2C}"/>
              </a:ext>
            </a:extLst>
          </p:cNvPr>
          <p:cNvSpPr txBox="1"/>
          <p:nvPr/>
        </p:nvSpPr>
        <p:spPr>
          <a:xfrm>
            <a:off x="971600" y="476672"/>
            <a:ext cx="7560840" cy="6032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EXÁMEN DE CONCIENCIA</a:t>
            </a:r>
          </a:p>
          <a:p>
            <a:pPr lvl="0" algn="just">
              <a:lnSpc>
                <a:spcPct val="107000"/>
              </a:lnSpc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Confesión es la oportunidad de </a:t>
            </a: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pedir perdón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 y de recibir </a:t>
            </a: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misericordia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de confesarte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dedica un rato a recogerte y pensar en aquello que has hecho mal, que ha dañado a otros, y qué puedes hacer para ser mejor cristiano.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confesión </a:t>
            </a: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la oportunidad de renovar tu alma y abrirte a la gracia de Dios. Las preguntas que siguen te pueden ayudar a pensar en las cosas de las que necesitas ser perdonado. </a:t>
            </a:r>
          </a:p>
        </p:txBody>
      </p:sp>
    </p:spTree>
    <p:extLst>
      <p:ext uri="{BB962C8B-B14F-4D97-AF65-F5344CB8AC3E}">
        <p14:creationId xmlns:p14="http://schemas.microsoft.com/office/powerpoint/2010/main" val="397945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E51219-369C-4260-98CD-59C1490813B9}"/>
              </a:ext>
            </a:extLst>
          </p:cNvPr>
          <p:cNvSpPr txBox="1"/>
          <p:nvPr/>
        </p:nvSpPr>
        <p:spPr>
          <a:xfrm>
            <a:off x="467544" y="1084897"/>
            <a:ext cx="7992888" cy="4688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he intentado vivir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responsabilidad de acercar a los demás a Dios con mi ejemplo y mi palabra?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rechazado o abandonado mi fe? ¿Me he preocupado por conocerla mejor? ¿La he defendido, o me he avergonzado de ella? ¿Hay algún aspecto de la fe que no acepto?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usado mal el nombre de Dios?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hecho espiritismo o he confiado en adivinos u horóscopos?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mostrado falta de respeto por las personas, lugares o cosas santas?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faltado a Misa voluntariamente los domingos o días de precepto?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recibido al Señor en la Sagrada Comunión teniendo algún pecado grave en mi conciencia?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sido impaciente, he tenido celos o me he enfadado? </a:t>
            </a:r>
          </a:p>
        </p:txBody>
      </p:sp>
    </p:spTree>
    <p:extLst>
      <p:ext uri="{BB962C8B-B14F-4D97-AF65-F5344CB8AC3E}">
        <p14:creationId xmlns:p14="http://schemas.microsoft.com/office/powerpoint/2010/main" val="426953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47384B-06C2-4B6D-B503-E94F95BC1812}"/>
              </a:ext>
            </a:extLst>
          </p:cNvPr>
          <p:cNvSpPr txBox="1"/>
          <p:nvPr/>
        </p:nvSpPr>
        <p:spPr>
          <a:xfrm>
            <a:off x="251520" y="764704"/>
            <a:ext cx="8424936" cy="501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rencores o no he estado dispuesto a perdonar?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sido violento con otras personas verbal o físicamente?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cooperado o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 a alguien a abortar, destruir embriones, a la eutanasia o a otro medio de acabar con la vida humana?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tenido odio o he hecho juicios críticos de pensamiento o de obra?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menospreciado a otros? ¿He hablado mal de otros?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tomado alcohol en exceso?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consumido drogas?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mirado vídeos o páginas web pornográficas? ¿He cometido actos impuros conmigo mismo o con otras personas?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¿Vivo con alguien como si estuviéramos casados sin estarlo?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estoy casado, ¿procuro amar a mi cónyuge por encima de cualquier otra persona? ¿Pongo mi matrimonio en primer lugar? ¿Y mis hijos?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¿Permito que mi trabajo ocupe tiempo y energías que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debo dedicar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mi familia o amigos? </a:t>
            </a:r>
          </a:p>
        </p:txBody>
      </p:sp>
    </p:spTree>
    <p:extLst>
      <p:ext uri="{BB962C8B-B14F-4D97-AF65-F5344CB8AC3E}">
        <p14:creationId xmlns:p14="http://schemas.microsoft.com/office/powerpoint/2010/main" val="272194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AE5984-EF06-408F-985F-482297F594C6}"/>
              </a:ext>
            </a:extLst>
          </p:cNvPr>
          <p:cNvSpPr txBox="1"/>
          <p:nvPr/>
        </p:nvSpPr>
        <p:spPr>
          <a:xfrm>
            <a:off x="611560" y="277592"/>
            <a:ext cx="8064896" cy="600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sido soberbio o egoísta de pensamiento o de obra?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desatendido a los pobres o a los necesitados?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gastado dinero para mi comodidad o lujo personal olvidando mis responsabilidades hacia otros y hacia la Iglesia?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dicho mentiras?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sido honesto y responsable en mi trabajo?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robado o engañado a alguien?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¿Me he dejado llevar por la pereza?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preferido mi comodidad personal al servicio a los demás?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¿Me he olvidado de Dios abandonando mis oraciones?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ayudado poco en casa? ¿He tratado con poco cariño a mis padres?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sido impaciente, envidioso? ¿Me he enfadado? </a:t>
            </a:r>
          </a:p>
        </p:txBody>
      </p:sp>
    </p:spTree>
    <p:extLst>
      <p:ext uri="{BB962C8B-B14F-4D97-AF65-F5344CB8AC3E}">
        <p14:creationId xmlns:p14="http://schemas.microsoft.com/office/powerpoint/2010/main" val="356357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02D34A-2DDF-4632-BBB6-5CC735FB0C81}"/>
              </a:ext>
            </a:extLst>
          </p:cNvPr>
          <p:cNvSpPr txBox="1"/>
          <p:nvPr/>
        </p:nvSpPr>
        <p:spPr>
          <a:xfrm>
            <a:off x="539552" y="908720"/>
            <a:ext cx="8136904" cy="5676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¿No he estado dispuesto a perdonar?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odiado a alguien o le he juzgado mal?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sido perezoso? ¿He hecho daño a alguien con insultos o hablando mal de ellos?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revelado algún secreto o he dicho cosas solo para dañar a otros?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dicho o he pensado cosas impuras? ¿Las he hecho conmigo mismo o con otros? ¿He mirado imágenes o películas pornográficas?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dicho mentiras para justificarme, dañar a otros o por darme más importancia?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robado algo? ¿He estropeado algo a propósito?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tenido envidia de otros por lo que tienen o por el buen resultado de su trabajo? ¿Pongo mi corazón en tener cosas?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ayudado o fomentado que otros hagan el mal?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tomado alcohol en exceso? ¿He consumido drogas?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¿He sido egoísta de pensamiento o de obra? ¿No he vivido mis responsabilidades?</a:t>
            </a:r>
          </a:p>
        </p:txBody>
      </p:sp>
    </p:spTree>
    <p:extLst>
      <p:ext uri="{BB962C8B-B14F-4D97-AF65-F5344CB8AC3E}">
        <p14:creationId xmlns:p14="http://schemas.microsoft.com/office/powerpoint/2010/main" val="137327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188640"/>
            <a:ext cx="63040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400" dirty="0"/>
              <a:t>¿QUÉ ES EL SACRAMENTO DE LA PENITENCIA? </a:t>
            </a:r>
          </a:p>
        </p:txBody>
      </p:sp>
      <p:pic>
        <p:nvPicPr>
          <p:cNvPr id="24578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24744"/>
            <a:ext cx="5116333" cy="22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251520" y="908720"/>
            <a:ext cx="2916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/>
              <a:t>ES EL SACRAMENTO POR EL CUAL JESÚS NOS PERDONA LOS PECADOS COMETIDOS DESPUÉS DEL BAUTISMO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987824" y="4221088"/>
            <a:ext cx="5400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DIOS PERDONA SIEMPRE QUE NOS ACERQUEMOS A ÉL ARREPENTIDOS DE HABER COMETIDO UN PECADO Y CON DESEOS DE NO VOLVER A PECAR.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AutoShape 7" descr="Resultado de imagen de sacramento de la penit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5" name="Picture 9" descr="Resultado de imagen de sacramento de la penit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338577" cy="5148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04048" y="1100642"/>
            <a:ext cx="3635896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Examen de conciencia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consiste en recordar todos los pecados cometidos después de la última confesión bien hecha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Dolor de los pecados 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arrepentimiento: es un sentimiento sobrenatural de haber ofendido a Dios.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Propósito de la enmienda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es una firme resolución de no volver a pecar.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Decir los pecados mortales 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 confesor desde la última confesión bien hecha, conviene decir también los veniales.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Cumplir la penitencia</a:t>
            </a:r>
            <a:endParaRPr kumimoji="0" lang="es-E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260648"/>
            <a:ext cx="7416824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CONFESARSE BIEN SON NECESARIAS CINCO COSAS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s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87824" y="548680"/>
            <a:ext cx="5976000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NADIE ESTÁ LIBRE DE LUCHAR CONTRA EL PECADO, Y LAS CAÍDAS SON FRECUENTES.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JESÚS NOS HA ENSEÑADO A REZAR: «PERDONA NUESTRAS OFENSAS, COMO TAMBIÉN NOSOTROS PERDONAMOS A LOS QUE NOS OFENDEN».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Resultado de imagen de sacramento de la penite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596720" cy="172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 descr="Resultado de imagen de sacramento de la penit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3810000" cy="2847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9" name="Picture 7" descr="Resultado de imagen de sacramento de la penite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5064"/>
            <a:ext cx="2605320" cy="26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2564904"/>
            <a:ext cx="57960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 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A LOS CRISTIANOS DE CORINTO, SAN PABLO EXHORTABA: «EN NOMBRE DE CRISTO OS ROGAMOS: RECONCILIAOS CON DIOS» (2 </a:t>
            </a:r>
            <a:r>
              <a:rPr kumimoji="0" lang="es-E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CO 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5, 20 - 21), PÁG. 1447</a:t>
            </a:r>
            <a:endParaRPr kumimoji="0" 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15816" y="476672"/>
            <a:ext cx="55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EL APÓSTOL S. JUAN DICE TAMBIÉN: «SI DECIMOS: ‘NO TENEMOS PECADO’, NOS ENGAÑAMOS Y LA VERDAD NO ESTÁ EN NOSOTROS»  (1 </a:t>
            </a:r>
            <a:r>
              <a:rPr kumimoji="0" lang="es-E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JN 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1, 8 - 10), PÁG. 1.540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347864" y="4941168"/>
            <a:ext cx="55446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LA LLAMADA DE JESÚS A LA CONVERSIÓN: «EL TIEMPO SE HA CUMPLIDO Y EL REINO DE DIOS ESTÁ CERCA; CONVERTÍOS Y CREED EN LA BUENA NUEVA» (</a:t>
            </a:r>
            <a:r>
              <a:rPr kumimoji="0" lang="es-E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MC 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1,15), PÁG. 1260.</a:t>
            </a:r>
            <a:endParaRPr kumimoji="0" 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Resultado de imagen de sacramento de la penit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2009775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1" name="Picture 5" descr="Resultado de imagen de sacramento de la penite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1800225" cy="2533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3" name="Picture 7" descr="Resultado de imagen de sacramento de la penitenc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62000"/>
            <a:ext cx="2064000" cy="3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332656"/>
            <a:ext cx="4572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3200" b="1" dirty="0"/>
              <a:t>LA PENITENCIA INTERIOR</a:t>
            </a:r>
            <a:endParaRPr lang="es-ES" sz="32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139952" y="1124744"/>
            <a:ext cx="4608512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«La penitencia interior es una reorientación radical de toda la vida, una conversión a Dios con todo nuestro corazón, una aversión del mal, con repugnancia hacia las malas acciones que hemos cometido.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Al mismo tiempo, comprende el deseo y la resolución de cambiar de vida con la esperanza de la misericordia divina y la confianza en la ayuda de su gracia» (</a:t>
            </a:r>
            <a:r>
              <a:rPr kumimoji="0" lang="es-E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Catecismo</a:t>
            </a: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, 1431).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632785" cy="39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5" name="Picture 5" descr="Resultado de imagen de sacramento de la penit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1548000" cy="181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88640"/>
            <a:ext cx="5904656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DIVERSAS FORMAS DE PENITENCIA EN LA VIDA CRISTIANA</a:t>
            </a:r>
            <a:endParaRPr lang="es-ES" sz="24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1340768"/>
            <a:ext cx="4752528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«La Escritura y los Padres de la Iglesia insisten sobre todo en el ayuno, la oración, la limosna (cfr. </a:t>
            </a:r>
            <a:r>
              <a:rPr kumimoji="0" lang="es-E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Tb </a:t>
            </a: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12, 8; </a:t>
            </a:r>
            <a:r>
              <a:rPr kumimoji="0" lang="es-E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Mt </a:t>
            </a: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6, 1-18), que expresan la conversión con relación a sí mismo, con relación a Dios y con relación a los demás» (</a:t>
            </a:r>
            <a:r>
              <a:rPr kumimoji="0" lang="es-E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Catecismo</a:t>
            </a: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, 1434). 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AutoShape 3" descr="Resultado de imagen de ORACION AYUNO LIMO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1749" name="Picture 5" descr="Resultado de imagen de ORACION AYUNO LIMOS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3333750" cy="2019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1" name="Picture 7" descr="Resultado de imagen de ORACION AYUNO LIMOS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468052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3" name="Picture 9" descr="Resultado de imagen de ORACION AYUNO LIMOS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92696"/>
            <a:ext cx="2357767" cy="2232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60648"/>
            <a:ext cx="6039859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/>
              <a:t>CRISTO INSTITUYÓ ESTE SACRAMENTO</a:t>
            </a:r>
            <a:endParaRPr lang="es-ES" sz="28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552" y="1628800"/>
            <a:ext cx="7704856" cy="26776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Al dar el Espíritu Santo a sus apóstoles, Cristo resucitado les confirió su propio poder divino de perdonar los pecados: </a:t>
            </a:r>
            <a:r>
              <a:rPr kumimoji="0" lang="es-E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“Recibid el Espíritu Santo. A quienes perdonéis los pecados, les quedan perdonados; a quienes se los retengáis, les quedan retenidos”</a:t>
            </a: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 (</a:t>
            </a:r>
            <a:r>
              <a:rPr kumimoji="0" lang="es-E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Jn</a:t>
            </a:r>
            <a:r>
              <a:rPr kumimoji="0" lang="es-E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-Italic"/>
              </a:rPr>
              <a:t> </a:t>
            </a: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20, 22-23), pág. 1360.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Resultado de imagen de DISCIPULOS RECIBIENDO ESPIRI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088000" cy="1557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3" name="Picture 5" descr="Resultado de imagen de DISCIPULOS RECIBIENDO ESPIRI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829036" cy="2124000"/>
          </a:xfrm>
          <a:prstGeom prst="rect">
            <a:avLst/>
          </a:prstGeom>
          <a:noFill/>
        </p:spPr>
      </p:pic>
      <p:pic>
        <p:nvPicPr>
          <p:cNvPr id="32775" name="Picture 7" descr="Resultado de imagen de DISCIPULOS RECIBIENDO ESPIRI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428875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504" y="4077072"/>
            <a:ext cx="5976000" cy="237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La confesión individual e íntegra y la absolución continúan siendo el único modo ordinario para que los fieles se reconcilien con Dios y la Iglesia, a no ser que una imposibilidad física o moral excuse de este modo de confesión» 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0" y="764704"/>
            <a:ext cx="45720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«La confesión de los pecados hecha al sacerdote constituye una parte esencial del sacramento de la penitencia: Hay que enumerar todos los pecados mortales de que tienen conciencia tras haberse examinado seriamente</a:t>
            </a:r>
            <a:endParaRPr lang="es-ES" sz="24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39552" y="188640"/>
            <a:ext cx="4305281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6E5036"/>
                </a:solidFill>
                <a:effectLst/>
                <a:latin typeface="Calibri" pitchFamily="34" charset="0"/>
                <a:ea typeface="Calibri" pitchFamily="34" charset="0"/>
                <a:cs typeface="Arial-BoldMT"/>
              </a:rPr>
              <a:t>LA CONFESIÓN DE LOS PECADOS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AutoShape 4" descr="Resultado de imagen de CONFESION PEC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798" name="Picture 6" descr="Resultado de imagen de CONFESION PEC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895082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0" name="Picture 8" descr="Resultado de imagen de CONFESION PEC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000" y="4221088"/>
            <a:ext cx="2808000" cy="21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1276</Words>
  <Application>Microsoft Office PowerPoint</Application>
  <PresentationFormat>Presentación en pantalla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Franklin Gothic Book</vt:lpstr>
      <vt:lpstr>Franklin Gothic Medium</vt:lpstr>
      <vt:lpstr>Symbol</vt:lpstr>
      <vt:lpstr>Wingdings 2</vt:lpstr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Ordenador532</dc:creator>
  <cp:lastModifiedBy>Antonio</cp:lastModifiedBy>
  <cp:revision>6</cp:revision>
  <dcterms:created xsi:type="dcterms:W3CDTF">2018-10-24T19:21:58Z</dcterms:created>
  <dcterms:modified xsi:type="dcterms:W3CDTF">2024-01-13T18:27:33Z</dcterms:modified>
</cp:coreProperties>
</file>